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2"/>
  </p:sldMasterIdLst>
  <p:notesMasterIdLst>
    <p:notesMasterId r:id="rId3"/>
  </p:notesMasterIdLst>
  <p:sldIdLst>
    <p:sldId id="256" r:id="rId4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A5B8"/>
    <a:srgbClr val="018BF6"/>
    <a:srgbClr val="1F4E79"/>
    <a:srgbClr val="2C451B"/>
    <a:srgbClr val="10E5F0"/>
    <a:srgbClr val="F2900E"/>
    <a:srgbClr val="6DD23A"/>
    <a:srgbClr val="FFFFFF"/>
    <a:srgbClr val="ADB9CA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8"/>
    <p:restoredTop sz="93236" autoAdjust="0"/>
  </p:normalViewPr>
  <p:slideViewPr>
    <p:cSldViewPr snapToGrid="0">
      <p:cViewPr varScale="1">
        <p:scale>
          <a:sx n="52" d="100"/>
          <a:sy n="52" d="100"/>
        </p:scale>
        <p:origin x="-2694" y="-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13372-E947-43FE-8FAE-A1D33B217661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7B633-DD0C-42CB-B93E-B74DC71D43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231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3463" cy="3328987"/>
          </a:xfrm>
        </p:spPr>
      </p:sp>
      <p:sp>
        <p:nvSpPr>
          <p:cNvPr id="117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7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7B633-DD0C-42CB-B93E-B74DC71D438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255029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C35E6-4F15-401D-AE0C-0926A421234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9E20-26AF-4E1D-B853-0833E6F0AE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85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C35E6-4F15-401D-AE0C-0926A421234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9E20-26AF-4E1D-B853-0833E6F0AE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786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C35E6-4F15-401D-AE0C-0926A421234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9E20-26AF-4E1D-B853-0833E6F0AE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65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C35E6-4F15-401D-AE0C-0926A421234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9E20-26AF-4E1D-B853-0833E6F0AE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449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C35E6-4F15-401D-AE0C-0926A421234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9E20-26AF-4E1D-B853-0833E6F0AE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84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C35E6-4F15-401D-AE0C-0926A421234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9E20-26AF-4E1D-B853-0833E6F0AE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30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C35E6-4F15-401D-AE0C-0926A421234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9E20-26AF-4E1D-B853-0833E6F0AE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326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C35E6-4F15-401D-AE0C-0926A421234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9E20-26AF-4E1D-B853-0833E6F0AE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473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C35E6-4F15-401D-AE0C-0926A421234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9E20-26AF-4E1D-B853-0833E6F0AE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115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C35E6-4F15-401D-AE0C-0926A421234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9E20-26AF-4E1D-B853-0833E6F0AE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656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C35E6-4F15-401D-AE0C-0926A421234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9E20-26AF-4E1D-B853-0833E6F0AE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388081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C35E6-4F15-401D-AE0C-0926A421234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F9E20-26AF-4E1D-B853-0833E6F0AE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10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image" Target="../media/image4.png" /><Relationship Id="rId5" Type="http://schemas.openxmlformats.org/officeDocument/2006/relationships/image" Target="../media/image5.png" /><Relationship Id="rId6" Type="http://schemas.openxmlformats.org/officeDocument/2006/relationships/image" Target="../media/image6.emf" /><Relationship Id="rId7" Type="http://schemas.openxmlformats.org/officeDocument/2006/relationships/image" Target="../media/image7.png" /><Relationship Id="rId8" Type="http://schemas.openxmlformats.org/officeDocument/2006/relationships/image" Target="../media/image8.png" /><Relationship Id="rId9" Type="http://schemas.openxmlformats.org/officeDocument/2006/relationships/image" Target="../media/image9.png" /><Relationship Id="rId10" Type="http://schemas.openxmlformats.org/officeDocument/2006/relationships/image" Target="../media/image10.png" /><Relationship Id="rId11" Type="http://schemas.openxmlformats.org/officeDocument/2006/relationships/image" Target="../media/image11.png" /><Relationship Id="rId12" Type="http://schemas.openxmlformats.org/officeDocument/2006/relationships/image" Target="../media/image12.png" /><Relationship Id="rId13" Type="http://schemas.openxmlformats.org/officeDocument/2006/relationships/image" Target="../media/image13.png" /><Relationship Id="rId14" Type="http://schemas.openxmlformats.org/officeDocument/2006/relationships/image" Target="../media/image14.png" /><Relationship Id="rId15" Type="http://schemas.openxmlformats.org/officeDocument/2006/relationships/image" Target="../media/image15.png" /><Relationship Id="rId16" Type="http://schemas.openxmlformats.org/officeDocument/2006/relationships/image" Target="../media/image16.png" /><Relationship Id="rId17" Type="http://schemas.openxmlformats.org/officeDocument/2006/relationships/image" Target="../media/image17.png" /><Relationship Id="rId18" Type="http://schemas.openxmlformats.org/officeDocument/2006/relationships/image" Target="../media/image18.png" /><Relationship Id="rId19" Type="http://schemas.openxmlformats.org/officeDocument/2006/relationships/image" Target="../media/image19.png" /><Relationship Id="rId20" Type="http://schemas.openxmlformats.org/officeDocument/2006/relationships/image" Target="../media/image20.png" /><Relationship Id="rId21" Type="http://schemas.openxmlformats.org/officeDocument/2006/relationships/image" Target="../media/image21.png" /><Relationship Id="rId22" Type="http://schemas.openxmlformats.org/officeDocument/2006/relationships/image" Target="../media/image22.png" /><Relationship Id="rId23" Type="http://schemas.openxmlformats.org/officeDocument/2006/relationships/image" Target="../media/image23.png" /><Relationship Id="rId24" Type="http://schemas.openxmlformats.org/officeDocument/2006/relationships/image" Target="../media/image24.png" /><Relationship Id="rId25" Type="http://schemas.openxmlformats.org/officeDocument/2006/relationships/image" Target="../media/image25.png" /><Relationship Id="rId26" Type="http://schemas.openxmlformats.org/officeDocument/2006/relationships/image" Target="../media/image26.png" /><Relationship Id="rId27" Type="http://schemas.openxmlformats.org/officeDocument/2006/relationships/image" Target="../media/image27.png" /><Relationship Id="rId28" Type="http://schemas.openxmlformats.org/officeDocument/2006/relationships/image" Target="../media/image28.png" /><Relationship Id="rId29" Type="http://schemas.openxmlformats.org/officeDocument/2006/relationships/image" Target="../media/image29.png" /><Relationship Id="rId30" Type="http://schemas.openxmlformats.org/officeDocument/2006/relationships/image" Target="../media/image30.png" /><Relationship Id="rId31" Type="http://schemas.openxmlformats.org/officeDocument/2006/relationships/image" Target="../media/image31.jpeg" /><Relationship Id="rId32" Type="http://schemas.openxmlformats.org/officeDocument/2006/relationships/image" Target="../media/image32.jpeg" /><Relationship Id="rId33" Type="http://schemas.openxmlformats.org/officeDocument/2006/relationships/image" Target="../media/image33.jpeg" /><Relationship Id="rId34" Type="http://schemas.openxmlformats.org/officeDocument/2006/relationships/image" Target="../media/image34.png" /><Relationship Id="rId35" Type="http://schemas.openxmlformats.org/officeDocument/2006/relationships/image" Target="../media/image35.png" /><Relationship Id="rId36" Type="http://schemas.openxmlformats.org/officeDocument/2006/relationships/image" Target="../media/image36.png" /><Relationship Id="rId37" Type="http://schemas.openxmlformats.org/officeDocument/2006/relationships/image" Target="../media/image37.png" /><Relationship Id="rId38" Type="http://schemas.openxmlformats.org/officeDocument/2006/relationships/image" Target="../media/image38.png" /><Relationship Id="rId39" Type="http://schemas.openxmlformats.org/officeDocument/2006/relationships/slideLayout" Target="../slideLayouts/slideLayout1.xml" /><Relationship Id="rId40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テキスト ボックス 42"/>
          <p:cNvSpPr txBox="1"/>
          <p:nvPr/>
        </p:nvSpPr>
        <p:spPr>
          <a:xfrm>
            <a:off x="95812" y="9032362"/>
            <a:ext cx="3000112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道内各地のイベント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、暮らしにコミュニティ、地域のファンクラブやモニターツアーの募集、新しい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「かかわり方」を実践する人たちの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情報など、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北海道の関係人口情報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を広く発信中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</a:p>
        </p:txBody>
      </p:sp>
      <p:sp>
        <p:nvSpPr>
          <p:cNvPr id="1108" name="タイトル 1"/>
          <p:cNvSpPr>
            <a:spLocks noGrp="1"/>
          </p:cNvSpPr>
          <p:nvPr>
            <p:ph type="ctrTitle"/>
          </p:nvPr>
        </p:nvSpPr>
        <p:spPr>
          <a:xfrm>
            <a:off x="58432" y="81120"/>
            <a:ext cx="6738368" cy="341632"/>
          </a:xfrm>
          <a:solidFill>
            <a:schemeClr val="accent1">
              <a:lumMod val="50000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anchor="ctr" anchorCtr="1">
            <a:spAutoFit/>
          </a:bodyPr>
          <a:lstStyle/>
          <a:p>
            <a:r>
              <a:rPr lang="ja-JP" altLang="en-US" sz="1800" b="1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</a:t>
            </a:r>
            <a:r>
              <a:rPr lang="ja-JP" altLang="en-US" sz="1800" b="1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令和７年度</a:t>
            </a:r>
            <a:r>
              <a:rPr lang="ja-JP" altLang="en-US" sz="1800" b="1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「ちょっと暮らし」アンケートご協力のお願い</a:t>
            </a:r>
            <a:endParaRPr lang="ja-JP" altLang="en-US" sz="1800" b="1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109" name="正方形/長方形 20"/>
          <p:cNvSpPr/>
          <p:nvPr/>
        </p:nvSpPr>
        <p:spPr>
          <a:xfrm>
            <a:off x="44244" y="455133"/>
            <a:ext cx="6756606" cy="36905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1110" name="テキスト ボックス 79"/>
          <p:cNvSpPr txBox="1"/>
          <p:nvPr/>
        </p:nvSpPr>
        <p:spPr>
          <a:xfrm>
            <a:off x="4129594" y="9090525"/>
            <a:ext cx="2942970" cy="8197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＜お問合せ＞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北海道総合政策部地域創生局地域政策課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Tel:011-204-5089</a:t>
            </a:r>
          </a:p>
          <a:p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en-US" altLang="ja-JP" sz="10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Mail:hokkaido.iju@pref.hokkaido.lg.jp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727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72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11" name="テキスト ボックス 144"/>
          <p:cNvSpPr txBox="1"/>
          <p:nvPr/>
        </p:nvSpPr>
        <p:spPr>
          <a:xfrm>
            <a:off x="36804" y="483643"/>
            <a:ext cx="6589117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 目的</a:t>
            </a:r>
            <a:endParaRPr kumimoji="1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 各市町村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で実施している「ちょっと暮らし」が、より利用者の方のニーズに沿った取組となり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　　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 今後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の移住拡大に結びつけるためのデータとして活用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するため実施するものです。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12" name="正方形/長方形 177"/>
          <p:cNvSpPr/>
          <p:nvPr/>
        </p:nvSpPr>
        <p:spPr>
          <a:xfrm>
            <a:off x="60159" y="4596100"/>
            <a:ext cx="4045966" cy="33839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1113" name="正方形/長方形 178"/>
          <p:cNvSpPr/>
          <p:nvPr/>
        </p:nvSpPr>
        <p:spPr>
          <a:xfrm>
            <a:off x="4183042" y="4600265"/>
            <a:ext cx="2606400" cy="4324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1114" name="タイトル 1"/>
          <p:cNvSpPr txBox="1"/>
          <p:nvPr/>
        </p:nvSpPr>
        <p:spPr>
          <a:xfrm>
            <a:off x="58432" y="4217318"/>
            <a:ext cx="6738368" cy="3416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wrap="square" lIns="91440" tIns="45720" rIns="91440" bIns="45720" rtlCol="0" anchor="ctr" anchorCtr="1">
            <a:sp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北海道事業</a:t>
            </a:r>
            <a:r>
              <a:rPr lang="en-US" altLang="ja-JP" sz="1800" b="1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SNS</a:t>
            </a:r>
            <a:r>
              <a:rPr lang="ja-JP" altLang="en-US" sz="1800" b="1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･ウェブサイト</a:t>
            </a:r>
            <a:endParaRPr lang="ja-JP" altLang="en-US" sz="1800" b="1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115" name="正方形/長方形 184"/>
          <p:cNvSpPr/>
          <p:nvPr/>
        </p:nvSpPr>
        <p:spPr>
          <a:xfrm>
            <a:off x="4190400" y="9003031"/>
            <a:ext cx="2606400" cy="8343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1116" name="テキスト ボックス 185"/>
          <p:cNvSpPr txBox="1"/>
          <p:nvPr/>
        </p:nvSpPr>
        <p:spPr>
          <a:xfrm>
            <a:off x="75035" y="5189005"/>
            <a:ext cx="301432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北海道内の市町村情報をはじめ、「しごと」や「住まい」など、暮らしに必要な情報をまとめて発信するポータルサイト「北海道で暮らそう！」を開設しています。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北海道へ移住された方のインタビューや地域のしごと情報、空き家情報、イベント情報等、豊富なコンテンツを取りそろえていますので、是非ご覧ください！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117" name="直線コネクタ 22"/>
          <p:cNvCxnSpPr/>
          <p:nvPr/>
        </p:nvCxnSpPr>
        <p:spPr>
          <a:xfrm>
            <a:off x="43199" y="1094129"/>
            <a:ext cx="675401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8" name="正方形/長方形 40"/>
          <p:cNvSpPr/>
          <p:nvPr/>
        </p:nvSpPr>
        <p:spPr>
          <a:xfrm>
            <a:off x="43199" y="8040300"/>
            <a:ext cx="4068251" cy="17996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pic>
        <p:nvPicPr>
          <p:cNvPr id="1119" name="図 4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64614" y="4238125"/>
            <a:ext cx="476075" cy="303509"/>
          </a:xfrm>
          <a:prstGeom prst="rect">
            <a:avLst/>
          </a:prstGeom>
        </p:spPr>
      </p:pic>
      <p:pic>
        <p:nvPicPr>
          <p:cNvPr id="1120" name="図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38" y="118976"/>
            <a:ext cx="437933" cy="287639"/>
          </a:xfrm>
          <a:prstGeom prst="rect">
            <a:avLst/>
          </a:prstGeom>
        </p:spPr>
      </p:pic>
      <p:sp>
        <p:nvSpPr>
          <p:cNvPr id="1121" name="テキスト ボックス 14"/>
          <p:cNvSpPr txBox="1"/>
          <p:nvPr/>
        </p:nvSpPr>
        <p:spPr>
          <a:xfrm>
            <a:off x="4218819" y="6273260"/>
            <a:ext cx="2553960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北海道庁では、北海道の持つ自然、アクティビティ、食、人などあらゆる魅力を活かし、個人・企業のニーズに合わせたオーダーメイドの「北海道型</a:t>
            </a:r>
            <a:r>
              <a:rPr kumimoji="1" lang="ja-JP" altLang="en-US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ワーケーション」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をご案内しています。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おひとり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でも、会社の皆さまとでも。</a:t>
            </a:r>
          </a:p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それぞれ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の働き方にあった、北海道だからできるワーケーションをしてみませんか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下記ポータルサイトから是非、お気軽にお問合せください！</a:t>
            </a:r>
            <a:endParaRPr kumimoji="1" lang="ja-JP" altLang="en-US" sz="105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22" name="図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633" y="4623970"/>
            <a:ext cx="2495864" cy="545969"/>
          </a:xfrm>
          <a:prstGeom prst="rect">
            <a:avLst/>
          </a:prstGeom>
        </p:spPr>
      </p:pic>
      <p:pic>
        <p:nvPicPr>
          <p:cNvPr id="1123" name="図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4013" y="5294350"/>
            <a:ext cx="871816" cy="871816"/>
          </a:xfrm>
          <a:prstGeom prst="rect">
            <a:avLst/>
          </a:prstGeom>
          <a:ln w="12700">
            <a:noFill/>
          </a:ln>
        </p:spPr>
      </p:pic>
      <p:pic>
        <p:nvPicPr>
          <p:cNvPr id="1124" name="図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3905" y="6978784"/>
            <a:ext cx="875290" cy="875290"/>
          </a:xfrm>
          <a:prstGeom prst="rect">
            <a:avLst/>
          </a:prstGeom>
        </p:spPr>
      </p:pic>
      <p:grpSp>
        <p:nvGrpSpPr>
          <p:cNvPr id="1125" name="グループ化 31"/>
          <p:cNvGrpSpPr/>
          <p:nvPr/>
        </p:nvGrpSpPr>
        <p:grpSpPr>
          <a:xfrm>
            <a:off x="121938" y="1152358"/>
            <a:ext cx="4487489" cy="2950965"/>
            <a:chOff x="78813" y="1274118"/>
            <a:chExt cx="4487489" cy="2950965"/>
          </a:xfrm>
        </p:grpSpPr>
        <p:pic>
          <p:nvPicPr>
            <p:cNvPr id="1126" name="図 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8813" y="1332246"/>
              <a:ext cx="4487489" cy="2748733"/>
            </a:xfrm>
            <a:prstGeom prst="rect">
              <a:avLst/>
            </a:prstGeom>
          </p:spPr>
        </p:pic>
        <p:pic>
          <p:nvPicPr>
            <p:cNvPr id="1127" name="図 193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2143956" y="3060008"/>
              <a:ext cx="477035" cy="448101"/>
            </a:xfrm>
            <a:prstGeom prst="rect">
              <a:avLst/>
            </a:prstGeom>
          </p:spPr>
        </p:pic>
        <p:pic>
          <p:nvPicPr>
            <p:cNvPr id="1128" name="図 197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2315239" y="2043737"/>
              <a:ext cx="443934" cy="457074"/>
            </a:xfrm>
            <a:prstGeom prst="rect">
              <a:avLst/>
            </a:prstGeom>
          </p:spPr>
        </p:pic>
        <p:pic>
          <p:nvPicPr>
            <p:cNvPr id="1129" name="図 9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115359" y="3778043"/>
              <a:ext cx="314444" cy="316025"/>
            </a:xfrm>
            <a:prstGeom prst="rect">
              <a:avLst/>
            </a:prstGeom>
          </p:spPr>
        </p:pic>
        <p:pic>
          <p:nvPicPr>
            <p:cNvPr id="1130" name="図 12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795439" y="3615802"/>
              <a:ext cx="399079" cy="609281"/>
            </a:xfrm>
            <a:prstGeom prst="rect">
              <a:avLst/>
            </a:prstGeom>
          </p:spPr>
        </p:pic>
        <p:pic>
          <p:nvPicPr>
            <p:cNvPr id="1131" name="図 15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603574" y="1629162"/>
              <a:ext cx="307545" cy="311438"/>
            </a:xfrm>
            <a:prstGeom prst="rect">
              <a:avLst/>
            </a:prstGeom>
          </p:spPr>
        </p:pic>
        <p:pic>
          <p:nvPicPr>
            <p:cNvPr id="1132" name="図 16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170156" y="1274118"/>
              <a:ext cx="458614" cy="418485"/>
            </a:xfrm>
            <a:prstGeom prst="rect">
              <a:avLst/>
            </a:prstGeom>
          </p:spPr>
        </p:pic>
        <p:pic>
          <p:nvPicPr>
            <p:cNvPr id="1133" name="図 17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341961" y="3771182"/>
              <a:ext cx="306659" cy="324507"/>
            </a:xfrm>
            <a:prstGeom prst="rect">
              <a:avLst/>
            </a:prstGeom>
          </p:spPr>
        </p:pic>
        <p:pic>
          <p:nvPicPr>
            <p:cNvPr id="1134" name="図 18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497733" y="2330577"/>
              <a:ext cx="575461" cy="400664"/>
            </a:xfrm>
            <a:prstGeom prst="rect">
              <a:avLst/>
            </a:prstGeom>
          </p:spPr>
        </p:pic>
        <p:pic>
          <p:nvPicPr>
            <p:cNvPr id="1135" name="図 24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797564" y="2702864"/>
              <a:ext cx="257656" cy="288690"/>
            </a:xfrm>
            <a:prstGeom prst="rect">
              <a:avLst/>
            </a:prstGeom>
          </p:spPr>
        </p:pic>
        <p:pic>
          <p:nvPicPr>
            <p:cNvPr id="1136" name="図 25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2976567" y="2716274"/>
              <a:ext cx="419508" cy="360777"/>
            </a:xfrm>
            <a:prstGeom prst="rect">
              <a:avLst/>
            </a:prstGeom>
          </p:spPr>
        </p:pic>
        <p:pic>
          <p:nvPicPr>
            <p:cNvPr id="1137" name="図 27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307644" y="3304722"/>
              <a:ext cx="307855" cy="265525"/>
            </a:xfrm>
            <a:prstGeom prst="rect">
              <a:avLst/>
            </a:prstGeom>
          </p:spPr>
        </p:pic>
        <p:pic>
          <p:nvPicPr>
            <p:cNvPr id="1138" name="図 28"/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1510688" y="3392318"/>
              <a:ext cx="425782" cy="424717"/>
            </a:xfrm>
            <a:prstGeom prst="rect">
              <a:avLst/>
            </a:prstGeom>
          </p:spPr>
        </p:pic>
        <p:pic>
          <p:nvPicPr>
            <p:cNvPr id="1139" name="図 29"/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1666261" y="3142246"/>
              <a:ext cx="356048" cy="232143"/>
            </a:xfrm>
            <a:prstGeom prst="rect">
              <a:avLst/>
            </a:prstGeom>
          </p:spPr>
        </p:pic>
        <p:pic>
          <p:nvPicPr>
            <p:cNvPr id="1140" name="図 30"/>
            <p:cNvPicPr>
              <a:picLocks noChangeAspect="1"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442926" y="2916655"/>
              <a:ext cx="333701" cy="310341"/>
            </a:xfrm>
            <a:prstGeom prst="rect">
              <a:avLst/>
            </a:prstGeom>
          </p:spPr>
        </p:pic>
        <p:pic>
          <p:nvPicPr>
            <p:cNvPr id="1141" name="図 4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974798" y="3193446"/>
              <a:ext cx="368625" cy="368625"/>
            </a:xfrm>
            <a:prstGeom prst="rect">
              <a:avLst/>
            </a:prstGeom>
          </p:spPr>
        </p:pic>
        <p:pic>
          <p:nvPicPr>
            <p:cNvPr id="1142" name="図 5"/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870465" y="2684833"/>
              <a:ext cx="645553" cy="477710"/>
            </a:xfrm>
            <a:prstGeom prst="rect">
              <a:avLst/>
            </a:prstGeom>
          </p:spPr>
        </p:pic>
        <p:pic>
          <p:nvPicPr>
            <p:cNvPr id="1143" name="図 13"/>
            <p:cNvPicPr>
              <a:picLocks noChangeAspect="1"/>
            </p:cNvPicPr>
            <p:nvPr/>
          </p:nvPicPr>
          <p:blipFill>
            <a:blip r:embed="rId23"/>
            <a:stretch>
              <a:fillRect/>
            </a:stretch>
          </p:blipFill>
          <p:spPr>
            <a:xfrm>
              <a:off x="1994402" y="2560504"/>
              <a:ext cx="213612" cy="213612"/>
            </a:xfrm>
            <a:prstGeom prst="rect">
              <a:avLst/>
            </a:prstGeom>
          </p:spPr>
        </p:pic>
      </p:grpSp>
      <p:pic>
        <p:nvPicPr>
          <p:cNvPr id="1144" name="図 26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4397948" y="1385604"/>
            <a:ext cx="2161453" cy="1552644"/>
          </a:xfrm>
          <a:prstGeom prst="rect">
            <a:avLst/>
          </a:prstGeom>
        </p:spPr>
      </p:pic>
      <p:grpSp>
        <p:nvGrpSpPr>
          <p:cNvPr id="1145" name="グループ化 73"/>
          <p:cNvGrpSpPr/>
          <p:nvPr/>
        </p:nvGrpSpPr>
        <p:grpSpPr>
          <a:xfrm>
            <a:off x="3188565" y="2814092"/>
            <a:ext cx="1702509" cy="1215007"/>
            <a:chOff x="5156833" y="7352645"/>
            <a:chExt cx="1017863" cy="791848"/>
          </a:xfrm>
        </p:grpSpPr>
        <p:sp>
          <p:nvSpPr>
            <p:cNvPr id="1146" name="右矢印 74"/>
            <p:cNvSpPr/>
            <p:nvPr/>
          </p:nvSpPr>
          <p:spPr>
            <a:xfrm>
              <a:off x="5249165" y="7352645"/>
              <a:ext cx="925531" cy="791848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100"/>
            </a:p>
          </p:txBody>
        </p:sp>
        <p:sp>
          <p:nvSpPr>
            <p:cNvPr id="1147" name="正方形/長方形 75"/>
            <p:cNvSpPr/>
            <p:nvPr/>
          </p:nvSpPr>
          <p:spPr>
            <a:xfrm>
              <a:off x="5156833" y="7577532"/>
              <a:ext cx="982027" cy="1553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1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アンケート回答は</a:t>
              </a:r>
              <a:r>
                <a:rPr lang="ja-JP" altLang="en-US" sz="2000" b="1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　 </a:t>
              </a:r>
              <a:endParaRPr lang="en-US" altLang="ja-JP" sz="2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48" name="正方形/長方形 76"/>
            <p:cNvSpPr/>
            <p:nvPr/>
          </p:nvSpPr>
          <p:spPr>
            <a:xfrm>
              <a:off x="5192668" y="7767865"/>
              <a:ext cx="982027" cy="1553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1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こちらから！</a:t>
              </a:r>
              <a:endParaRPr lang="en-US" altLang="ja-JP" sz="2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149" name="サブタイトル 6"/>
          <p:cNvSpPr txBox="1"/>
          <p:nvPr/>
        </p:nvSpPr>
        <p:spPr>
          <a:xfrm>
            <a:off x="3025760" y="6139683"/>
            <a:ext cx="951396" cy="310200"/>
          </a:xfrm>
          <a:prstGeom prst="rect">
            <a:avLst/>
          </a:prstGeom>
        </p:spPr>
        <p:txBody>
          <a:bodyPr vert="horz" lIns="64653" tIns="32326" rIns="64653" bIns="32326" rtlCol="0">
            <a:no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b="1" dirty="0" smtClean="0">
                <a:latin typeface="+mn-ea"/>
              </a:rPr>
              <a:t>詳細はこちら↑</a:t>
            </a:r>
            <a:endParaRPr lang="ja-JP" altLang="en-US" sz="900" b="1" dirty="0">
              <a:latin typeface="+mn-ea"/>
            </a:endParaRPr>
          </a:p>
        </p:txBody>
      </p:sp>
      <p:pic>
        <p:nvPicPr>
          <p:cNvPr id="1150" name="図 38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166485" y="2126592"/>
            <a:ext cx="337627" cy="328857"/>
          </a:xfrm>
          <a:prstGeom prst="rect">
            <a:avLst/>
          </a:prstGeom>
        </p:spPr>
      </p:pic>
      <p:pic>
        <p:nvPicPr>
          <p:cNvPr id="1151" name="図 39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902262" y="2022092"/>
            <a:ext cx="272325" cy="295292"/>
          </a:xfrm>
          <a:prstGeom prst="rect">
            <a:avLst/>
          </a:prstGeom>
        </p:spPr>
      </p:pic>
      <p:pic>
        <p:nvPicPr>
          <p:cNvPr id="1152" name="図 41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1646745" y="2733684"/>
            <a:ext cx="224225" cy="316926"/>
          </a:xfrm>
          <a:prstGeom prst="rect">
            <a:avLst/>
          </a:prstGeom>
        </p:spPr>
      </p:pic>
      <p:pic>
        <p:nvPicPr>
          <p:cNvPr id="1153" name="図 57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 rot="1108941">
            <a:off x="1078541" y="2239384"/>
            <a:ext cx="153186" cy="218058"/>
          </a:xfrm>
          <a:prstGeom prst="rect">
            <a:avLst/>
          </a:prstGeom>
        </p:spPr>
      </p:pic>
      <p:pic>
        <p:nvPicPr>
          <p:cNvPr id="1154" name="図 60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945716" y="1917319"/>
            <a:ext cx="305423" cy="356178"/>
          </a:xfrm>
          <a:prstGeom prst="rect">
            <a:avLst/>
          </a:prstGeom>
        </p:spPr>
      </p:pic>
      <p:pic>
        <p:nvPicPr>
          <p:cNvPr id="1155" name="図 61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2751205" y="2855579"/>
            <a:ext cx="322416" cy="262769"/>
          </a:xfrm>
          <a:prstGeom prst="rect">
            <a:avLst/>
          </a:prstGeom>
        </p:spPr>
      </p:pic>
      <p:pic>
        <p:nvPicPr>
          <p:cNvPr id="1156" name="図 7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4190050" y="4609458"/>
            <a:ext cx="2599392" cy="1622050"/>
          </a:xfrm>
          <a:prstGeom prst="rect">
            <a:avLst/>
          </a:prstGeom>
        </p:spPr>
      </p:pic>
      <p:pic>
        <p:nvPicPr>
          <p:cNvPr id="1157" name="図 32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4266366" y="8149945"/>
            <a:ext cx="2467223" cy="746738"/>
          </a:xfrm>
          <a:prstGeom prst="rect">
            <a:avLst/>
          </a:prstGeom>
        </p:spPr>
      </p:pic>
      <p:sp>
        <p:nvSpPr>
          <p:cNvPr id="1158" name="テキスト ボックス 91"/>
          <p:cNvSpPr txBox="1"/>
          <p:nvPr/>
        </p:nvSpPr>
        <p:spPr>
          <a:xfrm rot="10800000">
            <a:off x="2212982" y="6812300"/>
            <a:ext cx="683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「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159" name="テキスト ボックス 93"/>
          <p:cNvSpPr txBox="1"/>
          <p:nvPr/>
        </p:nvSpPr>
        <p:spPr>
          <a:xfrm>
            <a:off x="50378" y="6502770"/>
            <a:ext cx="3014320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さらに、北海道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の移住イベント情報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など随時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配信中！まずは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SNS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で、北海道とつながりませんか？</a:t>
            </a:r>
          </a:p>
        </p:txBody>
      </p:sp>
      <p:sp>
        <p:nvSpPr>
          <p:cNvPr id="1160" name="タイトル 1"/>
          <p:cNvSpPr txBox="1"/>
          <p:nvPr/>
        </p:nvSpPr>
        <p:spPr>
          <a:xfrm>
            <a:off x="3179509" y="7613055"/>
            <a:ext cx="771932" cy="244682"/>
          </a:xfrm>
          <a:prstGeom prst="rect">
            <a:avLst/>
          </a:prstGeom>
          <a:solidFill>
            <a:srgbClr val="6DD23A"/>
          </a:solidFill>
          <a:ln>
            <a:noFill/>
          </a:ln>
        </p:spPr>
        <p:txBody>
          <a:bodyPr vert="horz" wrap="square" lIns="91440" tIns="45720" rIns="91440" bIns="45720" rtlCol="0" anchor="ctr" anchorCtr="1">
            <a:sp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100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LINE</a:t>
            </a:r>
            <a:endParaRPr lang="ja-JP" altLang="en-US" sz="11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61" name="タイトル 1"/>
          <p:cNvSpPr txBox="1"/>
          <p:nvPr/>
        </p:nvSpPr>
        <p:spPr>
          <a:xfrm>
            <a:off x="2297022" y="7621233"/>
            <a:ext cx="767676" cy="24477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vert="horz" wrap="square" lIns="91440" tIns="45720" rIns="91440" bIns="45720" rtlCol="0" anchor="ctr" anchorCtr="1">
            <a:sp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100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Facebook</a:t>
            </a:r>
            <a:endParaRPr lang="ja-JP" altLang="en-US" sz="12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62" name="タイトル 1"/>
          <p:cNvSpPr txBox="1"/>
          <p:nvPr/>
        </p:nvSpPr>
        <p:spPr>
          <a:xfrm>
            <a:off x="1392650" y="7621233"/>
            <a:ext cx="815642" cy="244682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vert="horz" wrap="square" lIns="91440" tIns="45720" rIns="91440" bIns="45720" rtlCol="0" anchor="ctr" anchorCtr="1">
            <a:sp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100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Instagram</a:t>
            </a:r>
            <a:endParaRPr lang="ja-JP" altLang="en-US" sz="11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163" name="図 101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121938" y="8149687"/>
            <a:ext cx="2951674" cy="792034"/>
          </a:xfrm>
          <a:prstGeom prst="rect">
            <a:avLst/>
          </a:prstGeom>
        </p:spPr>
      </p:pic>
      <p:pic>
        <p:nvPicPr>
          <p:cNvPr id="1164" name="図 102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3122050" y="8508861"/>
            <a:ext cx="871662" cy="845792"/>
          </a:xfrm>
          <a:prstGeom prst="rect">
            <a:avLst/>
          </a:prstGeom>
        </p:spPr>
      </p:pic>
      <p:sp>
        <p:nvSpPr>
          <p:cNvPr id="1165" name="サブタイトル 6"/>
          <p:cNvSpPr txBox="1"/>
          <p:nvPr/>
        </p:nvSpPr>
        <p:spPr>
          <a:xfrm>
            <a:off x="3124130" y="9378810"/>
            <a:ext cx="951396" cy="310200"/>
          </a:xfrm>
          <a:prstGeom prst="rect">
            <a:avLst/>
          </a:prstGeom>
        </p:spPr>
        <p:txBody>
          <a:bodyPr vert="horz" lIns="64653" tIns="32326" rIns="64653" bIns="32326" rtlCol="0">
            <a:no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b="1" dirty="0" smtClean="0">
                <a:latin typeface="+mn-ea"/>
              </a:rPr>
              <a:t>詳細はこちら↑</a:t>
            </a:r>
            <a:endParaRPr lang="ja-JP" altLang="en-US" sz="900" b="1" dirty="0">
              <a:latin typeface="+mn-ea"/>
            </a:endParaRPr>
          </a:p>
        </p:txBody>
      </p:sp>
      <p:pic>
        <p:nvPicPr>
          <p:cNvPr id="1166" name="図 104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1441039" y="6868974"/>
            <a:ext cx="747081" cy="747081"/>
          </a:xfrm>
          <a:prstGeom prst="rect">
            <a:avLst/>
          </a:prstGeom>
        </p:spPr>
      </p:pic>
      <p:pic>
        <p:nvPicPr>
          <p:cNvPr id="1167" name="図 105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2316744" y="6882074"/>
            <a:ext cx="728231" cy="728231"/>
          </a:xfrm>
          <a:prstGeom prst="rect">
            <a:avLst/>
          </a:prstGeom>
        </p:spPr>
      </p:pic>
      <p:pic>
        <p:nvPicPr>
          <p:cNvPr id="1168" name="図 106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3147046" y="6833639"/>
            <a:ext cx="777095" cy="777095"/>
          </a:xfrm>
          <a:prstGeom prst="rect">
            <a:avLst/>
          </a:prstGeom>
        </p:spPr>
      </p:pic>
      <p:sp>
        <p:nvSpPr>
          <p:cNvPr id="1169" name="サブタイトル 4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1170" name="図 6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5013979" y="2810927"/>
            <a:ext cx="1312147" cy="1312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35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lnDef>
      <a:spPr>
        <a:custGeom>
          <a:avLst/>
          <a:gdLst/>
          <a:ahLst/>
          <a:cxnLst/>
          <a:rect l="l" t="t" r="r" b="b"/>
          <a:pathLst/>
        </a:custGeom>
      </a:spPr>
      <a:bodyPr vertOverflow="overflow" horzOverflow="overflow"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3789</TotalTime>
  <Words>314</Words>
  <Application>JUST Focus</Application>
  <Paragraphs>27</Paragraph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UDゴシック</vt:lpstr>
      <vt:lpstr>ＤＦ特太ゴシック体</vt:lpstr>
      <vt:lpstr>メイリオ</vt:lpstr>
      <vt:lpstr>游ゴシック</vt:lpstr>
      <vt:lpstr>游ゴシック Light</vt:lpstr>
      <vt:lpstr>Arial</vt:lpstr>
      <vt:lpstr>Calibri</vt:lpstr>
      <vt:lpstr>Calibri Light</vt:lpstr>
      <vt:lpstr>Office Theme</vt:lpstr>
      <vt:lpstr>　令和７年度「ちょっと暮らし」アンケートご協力のお願い</vt:lpstr>
    </vt:vector>
  </TitlesOfParts>
  <LinksUpToDate>false</LinksUpToDate>
  <SharedDoc>false</SharedDoc>
  <HyperlinksChanged>false</HyperlinksChanged>
  <AppVersion>5.0.2</AppVersion>
  <PresentationFormat>ユーザー設定</PresentationFormat>
  <Slides>1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北海道移住サポート推進事業（首都圏若年者関係人口創出カフェ）</dc:title>
  <dc:creator>近藤＿洋平（移住交流係）</dc:creator>
  <cp:lastModifiedBy>宮崎　正博</cp:lastModifiedBy>
  <cp:lastPrinted>2024-03-13T23:39:03Z</cp:lastPrinted>
  <dcterms:created xsi:type="dcterms:W3CDTF">2020-06-18T07:24:37Z</dcterms:created>
  <dcterms:modified xsi:type="dcterms:W3CDTF">2025-05-13T06:40:52Z</dcterms:modified>
  <cp:revision>300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